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</p:sldIdLst>
  <p:sldSz cx="12192000" cy="685800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114" d="100"/>
          <a:sy n="114" d="100"/>
        </p:scale>
        <p:origin x="41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84500" y="887413"/>
            <a:ext cx="42656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38" y="3419475"/>
            <a:ext cx="8186737" cy="27971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41EF5E-199F-1F27-588D-913120BE1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FF719C-A8B6-ABED-82A6-2298234CA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4C99D5-FA18-29BA-FBB1-7265C61E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D23215-56B6-8E45-E8C8-13B8DFC0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0CA83-19DA-5B5C-0B0A-43CA62F7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322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8667E-9B27-5387-3AAE-974B2CE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7C9B40-66D3-7DEB-6DAF-D065E7D2F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E929B-2F7D-B8A1-AD4F-A5550230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3CB894-C5A1-A2A2-BF07-2E856374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0EFABC-49F7-5E99-547B-7A7123C6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07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731415-C29F-0E5E-F348-365B7BDFC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DC7023-662A-1A1E-66A3-E707BF16B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DB504-0695-1B8E-E82B-5EC21903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820283-64B3-34EE-E1CE-284F48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514A53-1A3D-7F38-9320-7F374DB0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78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A6D7A3-FE0A-6208-C2BA-FE3BA284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59FCDC-CF9F-DA7A-DEF0-17905571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8B6D08-3726-076A-2F03-DEA132A6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7DB3FF-C227-7C79-5CCD-E3BC7CA8C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2E325D-9515-65FB-6C65-B5E9A1EA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14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70798-CA1D-CAB2-B4BB-7FD44EFC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06B1E6-4268-85B2-2F42-BF88D80A0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EA9245-B7CC-82F2-6FD6-34E63307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5496C5-AC9D-54DC-C11A-9BEB1CAD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9A73EA-DBD3-2F07-1135-8357A891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35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90174B-FAA7-6BD1-FECD-A741BA8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E256AE-8231-DAD2-7A83-EA7294A4C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76722B-B6B9-5FA9-163F-8E81F56D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363387-91D2-6953-40CA-AFFC0F89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26133B-425E-9224-66E3-8A09601A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118A84-F7B4-E605-3484-2017EF5E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62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B0EC26-04C3-536D-2251-DECC0E35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C9E732-71CB-511E-8981-C4D38480D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5E5279-10C8-D2CE-318E-92CBC4E08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8F90157-3EBD-1199-FA2B-5F75B73A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CB289F-E4E2-1A88-64F3-4D6112945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2F5234A-E699-3AB4-9CA1-0FBCED1F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9087F9-0340-B0FF-5066-E554EEDC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70F2D0-AC7F-9F28-E617-22BCC1F3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31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F23917-229E-6168-B011-08F166C0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A4FCCA-C8C2-5662-D933-BA797DD9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309AFF5-3BAB-E3DB-9FCB-E1282DB7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C1EDA9-F7F6-28EF-EDF5-2AC1C175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13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5A7813-1621-0E29-4D63-E7F33265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0F5FDE9-09D9-7121-0612-98C758EB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5EED3F-C1A5-52B3-7304-608878C0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600"/>
            </a:lvl1pPr>
          </a:lstStyle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62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B0B79-3C38-0622-4FAA-9B4902ED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A916A4-D506-DC94-6680-4F49D41AF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14A68B-9B38-15F9-A907-56AB2CD00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120483-1103-6079-A7F6-02CE57E2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E2FC50-A153-30CA-03CE-05AB6698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95C194-6BDF-87CD-D3B9-0D82A9E2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7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9F96E-8EE3-CEDB-7867-83263B23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50B1183-F4B5-F330-E31B-77031456C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9B2CE6-3CAF-7CA7-0942-F8D136572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AE885F-9736-2E0D-D0CB-A20A7630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5D6B7B-DBAA-835B-18CD-66700A9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F68EEF-F45E-1E94-C93C-030082FC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8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77AB219-090B-92F5-C711-0038D982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132141-B37A-D0C3-2288-4DAFD67E6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2E05A5-9BBE-5356-24A3-7EA10A28B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B8F166-1C17-3EA1-19DD-5D9B9EF61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F74811-9729-C4FE-976A-33A0739C8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75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=0.30m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02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4037402" y="389865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5184118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4462563" y="356588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4462563" y="3636726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4019887" y="3552793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75ED13-FC92-4F93-B099-6E4E9C1AE893}">
  <ds:schemaRefs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4568da19-f08b-41ec-9ad7-5a3257166d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1767</Words>
  <Application>Microsoft Office PowerPoint</Application>
  <PresentationFormat>ワイド画面</PresentationFormat>
  <Paragraphs>305</Paragraphs>
  <Slides>61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61</vt:i4>
      </vt:variant>
    </vt:vector>
  </HeadingPairs>
  <TitlesOfParts>
    <vt:vector size="66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8</cp:revision>
  <cp:lastPrinted>2022-11-02T03:37:03Z</cp:lastPrinted>
  <dcterms:created xsi:type="dcterms:W3CDTF">2022-09-14T00:57:17Z</dcterms:created>
  <dcterms:modified xsi:type="dcterms:W3CDTF">2022-11-08T10:55:31Z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